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56" r:id="rId2"/>
    <p:sldId id="257" r:id="rId3"/>
    <p:sldId id="266" r:id="rId4"/>
    <p:sldId id="259" r:id="rId5"/>
    <p:sldId id="267" r:id="rId6"/>
    <p:sldId id="260" r:id="rId7"/>
    <p:sldId id="262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69D96-95A8-4577-9787-967B8D63DD88}" type="datetimeFigureOut">
              <a:rPr lang="nl-NL"/>
              <a:t>24-2-2016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65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30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54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3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14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42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39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19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58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469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10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3F76-272B-4405-9093-C36EB03579C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55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95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05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85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3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55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99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62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8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9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51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16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04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76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0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6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DB15EC-6B11-45E5-A081-C6D5B6D603B8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0DC402-A57F-4E1D-90C4-770BE4E32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0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userfiles/545af2abcdc01278540d21ed9e6ca1ce8538ae3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Materiaal zoals we dat in It’s Learning hebben staan wordt overgezet naar Wikiwijs.</a:t>
            </a:r>
          </a:p>
          <a:p>
            <a:endParaRPr lang="nl-NL" sz="2400" dirty="0"/>
          </a:p>
          <a:p>
            <a:r>
              <a:rPr lang="nl-NL" sz="2400" dirty="0"/>
              <a:t>We laten je nu zien hoe dat in zijn werk gaat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1331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Inloopspreekuren: Zuid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      Zuid lokaal 132</a:t>
            </a:r>
            <a:endParaRPr lang="nl-NL" dirty="0"/>
          </a:p>
          <a:p>
            <a:r>
              <a:rPr lang="nl-NL" sz="1500" dirty="0"/>
              <a:t>Maandag            5</a:t>
            </a:r>
            <a:r>
              <a:rPr lang="nl-NL" sz="1500" baseline="30000" dirty="0"/>
              <a:t>e</a:t>
            </a:r>
            <a:r>
              <a:rPr lang="nl-NL" sz="1500" dirty="0"/>
              <a:t> uur   Jan v Gaal</a:t>
            </a:r>
          </a:p>
          <a:p>
            <a:r>
              <a:rPr lang="nl-NL" sz="1500" dirty="0"/>
              <a:t>Maandag            6</a:t>
            </a:r>
            <a:r>
              <a:rPr lang="nl-NL" sz="1500" baseline="30000" dirty="0"/>
              <a:t>e</a:t>
            </a:r>
            <a:r>
              <a:rPr lang="nl-NL" sz="1500" dirty="0"/>
              <a:t> uur   Jan v Gaal</a:t>
            </a:r>
          </a:p>
          <a:p>
            <a:pPr marL="0" indent="0">
              <a:buNone/>
            </a:pPr>
            <a:endParaRPr lang="nl-NL" sz="1500" dirty="0"/>
          </a:p>
          <a:p>
            <a:r>
              <a:rPr lang="nl-NL" sz="1500" dirty="0"/>
              <a:t>Dinsdag               4</a:t>
            </a:r>
            <a:r>
              <a:rPr lang="nl-NL" sz="1500" baseline="30000" dirty="0"/>
              <a:t>e</a:t>
            </a:r>
            <a:r>
              <a:rPr lang="nl-NL" sz="1500" dirty="0"/>
              <a:t> uur  Natasja vd Wildenberg</a:t>
            </a:r>
          </a:p>
          <a:p>
            <a:r>
              <a:rPr lang="nl-NL" sz="1500" dirty="0"/>
              <a:t>Dinsdag               6</a:t>
            </a:r>
            <a:r>
              <a:rPr lang="nl-NL" sz="1500" baseline="30000" dirty="0"/>
              <a:t>e</a:t>
            </a:r>
            <a:r>
              <a:rPr lang="nl-NL" sz="1500" dirty="0"/>
              <a:t> uur   Harry Geurts</a:t>
            </a:r>
          </a:p>
          <a:p>
            <a:r>
              <a:rPr lang="nl-NL" sz="1500" dirty="0"/>
              <a:t>Dinsdag               7</a:t>
            </a:r>
            <a:r>
              <a:rPr lang="nl-NL" sz="1500" baseline="30000" dirty="0"/>
              <a:t>e</a:t>
            </a:r>
            <a:r>
              <a:rPr lang="nl-NL" sz="1500" dirty="0"/>
              <a:t> uur   I vd Bogaard</a:t>
            </a:r>
            <a:r>
              <a:rPr lang="nl-NL" dirty="0"/>
              <a:t> 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1500" dirty="0"/>
              <a:t>Woensdag          3</a:t>
            </a:r>
            <a:r>
              <a:rPr lang="nl-NL" sz="1500" baseline="30000" dirty="0"/>
              <a:t>e</a:t>
            </a:r>
            <a:r>
              <a:rPr lang="nl-NL" sz="1500" dirty="0"/>
              <a:t> uur    Mike Schultze </a:t>
            </a:r>
          </a:p>
          <a:p>
            <a:pPr marL="0" indent="0">
              <a:buNone/>
            </a:pPr>
            <a:r>
              <a:rPr lang="nl-NL" sz="1500" dirty="0"/>
              <a:t>					     ( roosterkamer !)</a:t>
            </a:r>
          </a:p>
          <a:p>
            <a:r>
              <a:rPr lang="nl-NL" sz="1500" dirty="0"/>
              <a:t>Woensdag          7</a:t>
            </a:r>
            <a:r>
              <a:rPr lang="nl-NL" sz="1500" baseline="30000" dirty="0"/>
              <a:t>e</a:t>
            </a:r>
            <a:r>
              <a:rPr lang="nl-NL" sz="1500" dirty="0"/>
              <a:t> uur    Henk </a:t>
            </a:r>
            <a:r>
              <a:rPr lang="nl-NL" sz="1500" dirty="0" err="1"/>
              <a:t>Vestjens</a:t>
            </a:r>
            <a:endParaRPr lang="nl-NL" sz="1500" dirty="0"/>
          </a:p>
          <a:p>
            <a:pPr marL="0" indent="0">
              <a:buNone/>
            </a:pPr>
            <a:r>
              <a:rPr lang="nl-NL" sz="1500" dirty="0"/>
              <a:t> </a:t>
            </a:r>
          </a:p>
          <a:p>
            <a:r>
              <a:rPr lang="nl-NL" sz="1500" dirty="0"/>
              <a:t>Donderdag         3</a:t>
            </a:r>
            <a:r>
              <a:rPr lang="nl-NL" sz="1500" baseline="30000" dirty="0"/>
              <a:t>e</a:t>
            </a:r>
            <a:r>
              <a:rPr lang="nl-NL" sz="1500" dirty="0"/>
              <a:t> uur    Corné Remi</a:t>
            </a:r>
          </a:p>
          <a:p>
            <a:r>
              <a:rPr lang="nl-NL" sz="1500" dirty="0"/>
              <a:t>Donderdag         4</a:t>
            </a:r>
            <a:r>
              <a:rPr lang="nl-NL" sz="1500" baseline="30000" dirty="0"/>
              <a:t>e</a:t>
            </a:r>
            <a:r>
              <a:rPr lang="nl-NL" sz="1500" dirty="0"/>
              <a:t> uur Natasja vd Wildenberg</a:t>
            </a:r>
            <a:r>
              <a:rPr lang="nl-NL" dirty="0"/>
              <a:t>     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50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Inloopspreekuren: West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b="1" dirty="0">
              <a:latin typeface="Century Gothic" charset="0"/>
            </a:endParaRPr>
          </a:p>
          <a:p>
            <a:endParaRPr lang="nl-NL" b="1" dirty="0">
              <a:latin typeface="Century Gothic" charset="0"/>
            </a:endParaRPr>
          </a:p>
          <a:p>
            <a:endParaRPr lang="nl-NL" b="1" dirty="0">
              <a:latin typeface="Century Gothic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55700" y="2603500"/>
            <a:ext cx="768469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 dirty="0">
                <a:latin typeface="Century Gothic" charset="0"/>
              </a:rPr>
              <a:t>     West lokaal 110</a:t>
            </a:r>
          </a:p>
          <a:p>
            <a:r>
              <a:rPr lang="nl-NL" b="1" dirty="0">
                <a:latin typeface="Century Gothic" charset="0"/>
              </a:rPr>
              <a:t>Maandag    3e uur     : Bert Rovers</a:t>
            </a:r>
          </a:p>
          <a:p>
            <a:r>
              <a:rPr lang="nl-NL" b="1" dirty="0">
                <a:latin typeface="Century Gothic" charset="0"/>
              </a:rPr>
              <a:t>Dinsdag       5e uur     : Petra </a:t>
            </a:r>
            <a:r>
              <a:rPr lang="nl-NL" b="1" dirty="0" err="1">
                <a:latin typeface="Century Gothic" charset="0"/>
              </a:rPr>
              <a:t>vd</a:t>
            </a:r>
            <a:r>
              <a:rPr lang="nl-NL" b="1" dirty="0">
                <a:latin typeface="Century Gothic" charset="0"/>
              </a:rPr>
              <a:t> </a:t>
            </a:r>
            <a:r>
              <a:rPr lang="nl-NL" b="1" dirty="0" err="1">
                <a:latin typeface="Century Gothic" charset="0"/>
              </a:rPr>
              <a:t>Coolwijk</a:t>
            </a:r>
            <a:endParaRPr lang="nl-NL" b="1" dirty="0">
              <a:latin typeface="Century Gothic" charset="0"/>
            </a:endParaRPr>
          </a:p>
          <a:p>
            <a:r>
              <a:rPr lang="nl-NL" b="1" dirty="0">
                <a:latin typeface="Century Gothic" charset="0"/>
              </a:rPr>
              <a:t>Donderdag 3e uur   : Bert Rovers</a:t>
            </a:r>
          </a:p>
        </p:txBody>
      </p:sp>
    </p:spTree>
    <p:extLst>
      <p:ext uri="{BB962C8B-B14F-4D97-AF65-F5344CB8AC3E}">
        <p14:creationId xmlns:p14="http://schemas.microsoft.com/office/powerpoint/2010/main" val="272907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 in Wikiwijs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Inloggen in Som                                        Klik op Het </a:t>
            </a:r>
            <a:r>
              <a:rPr lang="nl-NL" dirty="0" err="1"/>
              <a:t>Hooghuis</a:t>
            </a:r>
            <a:endParaRPr lang="nl-NL" dirty="0"/>
          </a:p>
        </p:txBody>
      </p:sp>
      <p:pic>
        <p:nvPicPr>
          <p:cNvPr id="5" name="Afbeelding 4" descr="Knips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8" y="3068656"/>
            <a:ext cx="4305254" cy="3001474"/>
          </a:xfrm>
          <a:prstGeom prst="rect">
            <a:avLst/>
          </a:prstGeom>
        </p:spPr>
      </p:pic>
      <p:pic>
        <p:nvPicPr>
          <p:cNvPr id="6" name="Afbeelding 5" descr="knipsel 2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881" y="3068656"/>
            <a:ext cx="4615314" cy="2640952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 rot="1500000">
            <a:off x="9512864" y="4083153"/>
            <a:ext cx="208757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18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 WikiWijs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Open een nieuw tabblad in de browser</a:t>
            </a:r>
          </a:p>
          <a:p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Ga naar:   </a:t>
            </a:r>
            <a:r>
              <a:rPr lang="nl-NL" sz="2400" b="1" dirty="0">
                <a:solidFill>
                  <a:srgbClr val="B31166"/>
                </a:solidFill>
                <a:latin typeface="Century Gothic" charset="0"/>
              </a:rPr>
              <a:t>maken.wikiwijs.nl</a:t>
            </a:r>
          </a:p>
          <a:p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Eerste keer inloggen: gegevens invullen, ook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         emailadres !</a:t>
            </a:r>
          </a:p>
          <a:p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Je  ontvangt een email om je account te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         activeren: activeer je account; dit doe je eenmalig.</a:t>
            </a:r>
          </a:p>
          <a:p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Je ben ingelogd bij </a:t>
            </a:r>
            <a:r>
              <a:rPr lang="nl-NL" sz="2400" dirty="0" err="1">
                <a:solidFill>
                  <a:srgbClr val="B31166"/>
                </a:solidFill>
                <a:latin typeface="Century Gothic" charset="0"/>
              </a:rPr>
              <a:t>WikiWijs</a:t>
            </a:r>
            <a:endParaRPr lang="nl-NL" sz="2400" dirty="0">
              <a:solidFill>
                <a:srgbClr val="B31166"/>
              </a:solidFill>
              <a:latin typeface="Century Gothic" charset="0"/>
            </a:endParaRPr>
          </a:p>
          <a:p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Altijd op deze manier  inloggen: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B31166"/>
                </a:solidFill>
                <a:latin typeface="Century Gothic" charset="0"/>
              </a:rPr>
              <a:t>        </a:t>
            </a:r>
            <a:r>
              <a:rPr lang="nl-NL" sz="2400" b="1" dirty="0">
                <a:solidFill>
                  <a:srgbClr val="B31166"/>
                </a:solidFill>
                <a:latin typeface="Century Gothic" charset="0"/>
              </a:rPr>
              <a:t> 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B31166"/>
                </a:solidFill>
                <a:latin typeface="Century Gothic" charset="0"/>
              </a:rPr>
              <a:t>           </a:t>
            </a:r>
            <a:r>
              <a:rPr lang="nl-NL" sz="2800" b="1" dirty="0">
                <a:solidFill>
                  <a:srgbClr val="B31166"/>
                </a:solidFill>
                <a:latin typeface="Century Gothic" charset="0"/>
              </a:rPr>
              <a:t> Som        nieuwtabblad         maken.wikiwijs.nl</a:t>
            </a:r>
          </a:p>
          <a:p>
            <a:endParaRPr lang="nl-NL" dirty="0">
              <a:solidFill>
                <a:srgbClr val="B31166"/>
              </a:solidFill>
              <a:latin typeface="Century Gothic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B31166"/>
                </a:solidFill>
                <a:latin typeface="Century Gothic" charset="0"/>
              </a:rPr>
              <a:t> </a:t>
            </a:r>
          </a:p>
          <a:p>
            <a:r>
              <a:rPr lang="nl-NL" dirty="0">
                <a:solidFill>
                  <a:srgbClr val="000000"/>
                </a:solidFill>
                <a:latin typeface="Century Gothic" charset="0"/>
              </a:rPr>
              <a:t> </a:t>
            </a:r>
          </a:p>
        </p:txBody>
      </p:sp>
      <p:pic>
        <p:nvPicPr>
          <p:cNvPr id="4" name="Afbeelding 3" descr="WikiWij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087" y="2575959"/>
            <a:ext cx="4751532" cy="3836245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2178938" y="4987070"/>
            <a:ext cx="249186" cy="9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>
            <a:off x="3651988" y="4997215"/>
            <a:ext cx="249186" cy="9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8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</a:t>
            </a:r>
            <a:r>
              <a:rPr lang="nl-NL" dirty="0" err="1"/>
              <a:t>Its</a:t>
            </a:r>
            <a:r>
              <a:rPr lang="nl-NL" dirty="0"/>
              <a:t> en </a:t>
            </a:r>
            <a:r>
              <a:rPr lang="nl-NL" dirty="0" err="1"/>
              <a:t>WikiWijs</a:t>
            </a:r>
            <a:r>
              <a:rPr lang="nl-NL" dirty="0"/>
              <a:t> (1)</a:t>
            </a:r>
          </a:p>
        </p:txBody>
      </p:sp>
      <p:pic>
        <p:nvPicPr>
          <p:cNvPr id="4" name="Tijdelijke aanduiding voor inhoud 3" descr="Its Wiskund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7692" y="2601913"/>
            <a:ext cx="3864294" cy="4257002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idx="4294967295"/>
          </p:nvPr>
        </p:nvSpPr>
        <p:spPr>
          <a:xfrm>
            <a:off x="0" y="2601913"/>
            <a:ext cx="4826000" cy="576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860C4C"/>
                </a:solidFill>
              </a:rPr>
              <a:t>Wiskunde Kader In Its</a:t>
            </a:r>
          </a:p>
        </p:txBody>
      </p:sp>
    </p:spTree>
    <p:extLst>
      <p:ext uri="{BB962C8B-B14F-4D97-AF65-F5344CB8AC3E}">
        <p14:creationId xmlns:p14="http://schemas.microsoft.com/office/powerpoint/2010/main" val="214009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entury Gothic" charset="0"/>
              </a:rPr>
              <a:t>Verschil </a:t>
            </a:r>
            <a:r>
              <a:rPr lang="nl-NL" dirty="0" err="1">
                <a:latin typeface="Century Gothic" charset="0"/>
              </a:rPr>
              <a:t>Its</a:t>
            </a:r>
            <a:r>
              <a:rPr lang="nl-NL" dirty="0">
                <a:latin typeface="Century Gothic" charset="0"/>
              </a:rPr>
              <a:t> en </a:t>
            </a:r>
            <a:r>
              <a:rPr lang="nl-NL" dirty="0" err="1">
                <a:latin typeface="Century Gothic" charset="0"/>
              </a:rPr>
              <a:t>WikiWijs</a:t>
            </a:r>
            <a:r>
              <a:rPr lang="nl-NL" dirty="0">
                <a:latin typeface="Century Gothic" charset="0"/>
              </a:rPr>
              <a:t>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B31166"/>
                </a:solidFill>
                <a:latin typeface="Century Gothic" charset="0"/>
              </a:rPr>
              <a:t>Wiskunde Kader 1  in Wikiwijs                  Zo ziet de leerling het....</a:t>
            </a:r>
          </a:p>
          <a:p>
            <a:r>
              <a:rPr lang="nl-NL" dirty="0">
                <a:solidFill>
                  <a:srgbClr val="B31166"/>
                </a:solidFill>
                <a:latin typeface="Century Gothic" charset="0"/>
              </a:rPr>
              <a:t>Team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nl-NL"/>
              <a:t>_</a:t>
            </a:r>
          </a:p>
        </p:txBody>
      </p:sp>
      <p:pic>
        <p:nvPicPr>
          <p:cNvPr id="5" name="Afbeelding 4" descr="WikiWijs Wis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75" y="3429000"/>
            <a:ext cx="3307976" cy="3142771"/>
          </a:xfrm>
          <a:prstGeom prst="rect">
            <a:avLst/>
          </a:prstGeom>
        </p:spPr>
      </p:pic>
      <p:pic>
        <p:nvPicPr>
          <p:cNvPr id="6" name="Tijdelijke aanduiding voor inhoud 5" descr="WikiWijs Wiskun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36" y="3418855"/>
            <a:ext cx="4102795" cy="31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4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Arrangement maken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sz="2400" dirty="0"/>
              <a:t>In het programma </a:t>
            </a:r>
            <a:r>
              <a:rPr lang="nl-NL" sz="2400" dirty="0" err="1"/>
              <a:t>WikiWijs</a:t>
            </a:r>
            <a:r>
              <a:rPr lang="nl-NL" sz="2400" dirty="0"/>
              <a:t> zal nu voorgedaan worden hoe je een arrangement maakt.</a:t>
            </a:r>
          </a:p>
          <a:p>
            <a:endParaRPr lang="nl-NL" sz="2400" dirty="0"/>
          </a:p>
          <a:p>
            <a:r>
              <a:rPr lang="nl-NL" sz="2400" dirty="0"/>
              <a:t>In de volgende link staat een handleiding : </a:t>
            </a:r>
            <a:r>
              <a:rPr lang="nl-NL" sz="2400" dirty="0">
                <a:hlinkClick r:id="rId3"/>
              </a:rPr>
              <a:t>maken.wikiwijs.nl</a:t>
            </a:r>
            <a:endParaRPr lang="nl-NL" sz="2400" dirty="0"/>
          </a:p>
          <a:p>
            <a:r>
              <a:rPr lang="nl-NL" sz="2400" b="1" dirty="0"/>
              <a:t>Let op : inloggen met Som en maken.wikiwijs.nl </a:t>
            </a:r>
          </a:p>
          <a:p>
            <a:r>
              <a:rPr lang="nl-NL" sz="2400" b="1" dirty="0"/>
              <a:t>NIET met Entree zoals in de handleiding staat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r>
              <a:rPr lang="nl-NL" sz="2400" dirty="0"/>
              <a:t>Probeer , oefen en hopelijk krijg je door hoe Wikiwijs werkt. Dit is een eerste introductie. Verdere scholing volgt.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44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Arrangement maken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400" dirty="0"/>
              <a:t>Voor elke leerweg en leerjaar een arrangement:</a:t>
            </a:r>
          </a:p>
          <a:p>
            <a:r>
              <a:rPr lang="nl-NL" sz="2400" b="1" dirty="0"/>
              <a:t>Altijd </a:t>
            </a:r>
            <a:r>
              <a:rPr lang="nl-NL" sz="2400" b="1" dirty="0" err="1"/>
              <a:t>ZuidWest</a:t>
            </a:r>
            <a:r>
              <a:rPr lang="nl-NL" sz="2400" b="1" dirty="0"/>
              <a:t> ervoor zetten: </a:t>
            </a:r>
          </a:p>
          <a:p>
            <a:pPr marL="0" indent="0">
              <a:buNone/>
            </a:pPr>
            <a:r>
              <a:rPr lang="nl-NL" sz="2400" dirty="0"/>
              <a:t>    b.v Zuidwest wiskunde basis leerjaar1</a:t>
            </a:r>
          </a:p>
          <a:p>
            <a:r>
              <a:rPr lang="nl-NL" sz="2400" dirty="0"/>
              <a:t>Onderverdeling in hoofdstukken/thema’s etc. Afhankelijk hoe methode/Project/Thema  is opgebouwd.</a:t>
            </a:r>
          </a:p>
          <a:p>
            <a:r>
              <a:rPr lang="nl-NL" sz="2400" dirty="0"/>
              <a:t>Daaronder kunnen b.v. paragrafen.</a:t>
            </a:r>
          </a:p>
          <a:p>
            <a:r>
              <a:rPr lang="nl-NL" sz="2400" dirty="0"/>
              <a:t>Een verdere onderverdeling kun je niet maken.</a:t>
            </a:r>
          </a:p>
          <a:p>
            <a:r>
              <a:rPr lang="nl-NL" sz="2400" dirty="0"/>
              <a:t>Linkjes, plaatjes, video </a:t>
            </a:r>
            <a:r>
              <a:rPr lang="nl-NL" sz="2400" dirty="0" err="1"/>
              <a:t>etc</a:t>
            </a:r>
            <a:r>
              <a:rPr lang="nl-NL" sz="2400" dirty="0"/>
              <a:t> toevoegen 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39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Arrangement 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Je maakt een team aan : bv </a:t>
            </a:r>
            <a:r>
              <a:rPr lang="nl-NL" dirty="0" err="1"/>
              <a:t>ZuidWest</a:t>
            </a:r>
            <a:r>
              <a:rPr lang="nl-NL" dirty="0"/>
              <a:t> Wiskunde. Dit is te vergelijken met de bronsite in </a:t>
            </a:r>
            <a:r>
              <a:rPr lang="nl-NL" dirty="0" err="1"/>
              <a:t>Its</a:t>
            </a:r>
            <a:r>
              <a:rPr lang="nl-NL" dirty="0"/>
              <a:t>. </a:t>
            </a:r>
            <a:r>
              <a:rPr lang="nl-NL" dirty="0">
                <a:latin typeface="Century Gothic" charset="0"/>
              </a:rPr>
              <a:t>Net als in </a:t>
            </a:r>
            <a:r>
              <a:rPr lang="nl-NL" err="1">
                <a:latin typeface="Century Gothic" charset="0"/>
              </a:rPr>
              <a:t>Its</a:t>
            </a:r>
            <a:r>
              <a:rPr lang="nl-NL" dirty="0">
                <a:latin typeface="Century Gothic" charset="0"/>
              </a:rPr>
              <a:t> voeg je collega’s van de vakgroep toe en collega’s die dat vak geven.</a:t>
            </a:r>
            <a:r>
              <a:rPr lang="nl-NL" dirty="0">
                <a:solidFill>
                  <a:srgbClr val="000000"/>
                </a:solidFill>
                <a:latin typeface="Century Gothic" charset="0"/>
              </a:rPr>
              <a:t> </a:t>
            </a:r>
          </a:p>
          <a:p>
            <a:r>
              <a:rPr lang="nl-NL" dirty="0"/>
              <a:t>Binnen het team maak je arrangementen voor leerjaar/niveau/afdeling</a:t>
            </a:r>
          </a:p>
          <a:p>
            <a:r>
              <a:rPr lang="nl-NL" dirty="0"/>
              <a:t>Een arrangement is op het moment van publiceren voor iedereen te zien</a:t>
            </a:r>
          </a:p>
          <a:p>
            <a:r>
              <a:rPr lang="nl-NL" dirty="0"/>
              <a:t>Een arrangement kun je delen met collega’s</a:t>
            </a:r>
          </a:p>
          <a:p>
            <a:r>
              <a:rPr lang="nl-NL" dirty="0"/>
              <a:t>Toetsen kunnen we nog niet in </a:t>
            </a:r>
            <a:r>
              <a:rPr lang="nl-NL" dirty="0" err="1"/>
              <a:t>WikiWijs</a:t>
            </a:r>
            <a:r>
              <a:rPr lang="nl-NL" dirty="0"/>
              <a:t> zetten. Leerlingen zouden </a:t>
            </a:r>
            <a:r>
              <a:rPr lang="nl-NL" dirty="0" err="1"/>
              <a:t>mbv</a:t>
            </a:r>
            <a:r>
              <a:rPr lang="nl-NL" dirty="0"/>
              <a:t> URL de toetsen kunnen vinden.</a:t>
            </a:r>
          </a:p>
          <a:p>
            <a:r>
              <a:rPr lang="nl-NL" dirty="0"/>
              <a:t>Er wordt nog een oplossing gezocht voor de plaats waar de toetsen wel moeten komen te staan. </a:t>
            </a:r>
          </a:p>
        </p:txBody>
      </p:sp>
    </p:spTree>
    <p:extLst>
      <p:ext uri="{BB962C8B-B14F-4D97-AF65-F5344CB8AC3E}">
        <p14:creationId xmlns:p14="http://schemas.microsoft.com/office/powerpoint/2010/main" val="283503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Dit is een eerste introductie van </a:t>
            </a:r>
            <a:r>
              <a:rPr lang="nl-NL" sz="2400" dirty="0" err="1"/>
              <a:t>WikiWijs</a:t>
            </a:r>
            <a:r>
              <a:rPr lang="nl-NL" sz="2400" dirty="0"/>
              <a:t>. Verdere scholing volgt.</a:t>
            </a:r>
          </a:p>
          <a:p>
            <a:endParaRPr lang="nl-NL" sz="2400" dirty="0"/>
          </a:p>
          <a:p>
            <a:r>
              <a:rPr lang="nl-NL" sz="2400" dirty="0"/>
              <a:t>Eerst volgende scholing is op 19 april : </a:t>
            </a:r>
            <a:r>
              <a:rPr lang="nl-NL" sz="2400" dirty="0" err="1"/>
              <a:t>SomToday</a:t>
            </a:r>
            <a:r>
              <a:rPr lang="nl-NL" sz="2400" dirty="0"/>
              <a:t> </a:t>
            </a:r>
            <a:r>
              <a:rPr lang="nl-NL" sz="2400" dirty="0" err="1"/>
              <a:t>Elo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Vraag trainer om uitleg, informatie .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65131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282</Words>
  <Application>Microsoft Office PowerPoint</Application>
  <PresentationFormat>Breedbeeld</PresentationFormat>
  <Paragraphs>63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Ion-directiekamer</vt:lpstr>
      <vt:lpstr>WikiWijs</vt:lpstr>
      <vt:lpstr>Inloggen in Wikiwijs</vt:lpstr>
      <vt:lpstr>Inloggen WikiWijs</vt:lpstr>
      <vt:lpstr>Verschil Its en WikiWijs (1)</vt:lpstr>
      <vt:lpstr>Verschil Its en WikiWijs (2)</vt:lpstr>
      <vt:lpstr>Arrangement maken (1)</vt:lpstr>
      <vt:lpstr>Arrangement maken (2)</vt:lpstr>
      <vt:lpstr>Arrangement delen</vt:lpstr>
      <vt:lpstr>Scholing</vt:lpstr>
      <vt:lpstr>Inloopspreekuren: Zuid</vt:lpstr>
      <vt:lpstr>Inloopspreekuren: West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WikiWijs</dc:title>
  <dc:creator>Natasja vd Wildenberg</dc:creator>
  <cp:lastModifiedBy>Natasja</cp:lastModifiedBy>
  <cp:revision>8</cp:revision>
  <dcterms:created xsi:type="dcterms:W3CDTF">2016-02-22T19:20:10Z</dcterms:created>
  <dcterms:modified xsi:type="dcterms:W3CDTF">2016-02-24T10:52:34Z</dcterms:modified>
</cp:coreProperties>
</file>